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3" r:id="rId9"/>
    <p:sldId id="261" r:id="rId10"/>
    <p:sldId id="266" r:id="rId11"/>
    <p:sldId id="267" r:id="rId12"/>
    <p:sldId id="268" r:id="rId13"/>
    <p:sldId id="265" r:id="rId14"/>
    <p:sldId id="269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socialstudies/ushistory/civilright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Thankful Thursday, </a:t>
            </a:r>
            <a:r>
              <a:rPr lang="en-US" dirty="0" err="1" smtClean="0"/>
              <a:t>feb.</a:t>
            </a:r>
            <a:r>
              <a:rPr lang="en-US" dirty="0" smtClean="0"/>
              <a:t>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256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u="sng" dirty="0" smtClean="0"/>
              <a:t>Legal “acts”</a:t>
            </a:r>
            <a:endParaRPr lang="en-US" sz="8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Broken down into “titles”</a:t>
            </a:r>
          </a:p>
          <a:p>
            <a:r>
              <a:rPr lang="en-US" sz="6600" dirty="0" smtClean="0"/>
              <a:t>“title” of an act = section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368268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 smtClean="0"/>
              <a:t>discrimination</a:t>
            </a:r>
            <a:endParaRPr lang="en-US" sz="7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854558"/>
            <a:ext cx="10591242" cy="4134118"/>
          </a:xfrm>
        </p:spPr>
        <p:txBody>
          <a:bodyPr>
            <a:normAutofit/>
          </a:bodyPr>
          <a:lstStyle/>
          <a:p>
            <a:r>
              <a:rPr lang="en-US" sz="4400" dirty="0"/>
              <a:t>treatment or consideration of, or making a distinction in favor of or against, a person or thing based on the group, class, or category to which that person or thing belongs rather than on individual </a:t>
            </a:r>
            <a:r>
              <a:rPr lang="en-US" sz="4400" dirty="0" smtClean="0"/>
              <a:t>merit</a:t>
            </a:r>
          </a:p>
        </p:txBody>
      </p:sp>
    </p:spTree>
    <p:extLst>
      <p:ext uri="{BB962C8B-B14F-4D97-AF65-F5344CB8AC3E}">
        <p14:creationId xmlns:p14="http://schemas.microsoft.com/office/powerpoint/2010/main" val="3655239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511921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Types of discrimination:</a:t>
            </a:r>
          </a:p>
          <a:p>
            <a:pPr lvl="1"/>
            <a:r>
              <a:rPr lang="en-US" sz="2800" dirty="0"/>
              <a:t>Age</a:t>
            </a:r>
          </a:p>
          <a:p>
            <a:pPr lvl="1"/>
            <a:r>
              <a:rPr lang="en-US" sz="2800" dirty="0"/>
              <a:t>Career and parental status</a:t>
            </a:r>
          </a:p>
          <a:p>
            <a:pPr lvl="1"/>
            <a:r>
              <a:rPr lang="en-US" sz="2800" dirty="0"/>
              <a:t>Disability</a:t>
            </a:r>
          </a:p>
          <a:p>
            <a:pPr lvl="1"/>
            <a:r>
              <a:rPr lang="en-US" sz="2800" dirty="0"/>
              <a:t>Employment activity</a:t>
            </a:r>
          </a:p>
          <a:p>
            <a:pPr lvl="1"/>
            <a:r>
              <a:rPr lang="en-US" sz="2800" dirty="0"/>
              <a:t>Gender identity</a:t>
            </a:r>
          </a:p>
          <a:p>
            <a:pPr lvl="1"/>
            <a:r>
              <a:rPr lang="en-US" sz="2800" dirty="0"/>
              <a:t>Industrial activity</a:t>
            </a:r>
          </a:p>
          <a:p>
            <a:pPr lvl="1"/>
            <a:r>
              <a:rPr lang="en-US" sz="2800" dirty="0"/>
              <a:t>Marital status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 smtClean="0"/>
              <a:t>discrimination</a:t>
            </a:r>
            <a:endParaRPr lang="en-US" sz="7200" b="1" u="sng" dirty="0"/>
          </a:p>
        </p:txBody>
      </p:sp>
    </p:spTree>
    <p:extLst>
      <p:ext uri="{BB962C8B-B14F-4D97-AF65-F5344CB8AC3E}">
        <p14:creationId xmlns:p14="http://schemas.microsoft.com/office/powerpoint/2010/main" val="1384103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979030"/>
            <a:ext cx="9905999" cy="47695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Voting rights</a:t>
            </a:r>
          </a:p>
          <a:p>
            <a:r>
              <a:rPr lang="en-US" sz="3600" dirty="0" smtClean="0"/>
              <a:t>No discrimination in places of public accommodation</a:t>
            </a:r>
          </a:p>
          <a:p>
            <a:r>
              <a:rPr lang="en-US" sz="3600" dirty="0" smtClean="0"/>
              <a:t>Desegregation of public facilities</a:t>
            </a:r>
          </a:p>
          <a:p>
            <a:r>
              <a:rPr lang="en-US" sz="3600" dirty="0" smtClean="0"/>
              <a:t>Nondiscrimination in public programs</a:t>
            </a:r>
          </a:p>
          <a:p>
            <a:r>
              <a:rPr lang="en-US" sz="3600" dirty="0" smtClean="0"/>
              <a:t>Equal employment opportunity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b="1" u="sng" dirty="0" smtClean="0"/>
              <a:t>Civil rights act</a:t>
            </a:r>
            <a:endParaRPr lang="en-US" sz="8800" b="1" u="sng" dirty="0"/>
          </a:p>
        </p:txBody>
      </p:sp>
    </p:spTree>
    <p:extLst>
      <p:ext uri="{BB962C8B-B14F-4D97-AF65-F5344CB8AC3E}">
        <p14:creationId xmlns:p14="http://schemas.microsoft.com/office/powerpoint/2010/main" val="2454424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004788"/>
            <a:ext cx="9905999" cy="3541714"/>
          </a:xfrm>
        </p:spPr>
        <p:txBody>
          <a:bodyPr>
            <a:noAutofit/>
          </a:bodyPr>
          <a:lstStyle/>
          <a:p>
            <a:r>
              <a:rPr lang="en-US" sz="4400" b="1" u="sng" dirty="0" smtClean="0"/>
              <a:t>Multiple-Choice Questions</a:t>
            </a:r>
          </a:p>
          <a:p>
            <a:pPr lvl="1"/>
            <a:r>
              <a:rPr lang="en-US" sz="4400" dirty="0" smtClean="0"/>
              <a:t>Identify the key words in the questions &amp; answer choices</a:t>
            </a:r>
          </a:p>
          <a:p>
            <a:pPr lvl="1"/>
            <a:r>
              <a:rPr lang="en-US" sz="4400" dirty="0" smtClean="0"/>
              <a:t>Use the process of elimination</a:t>
            </a:r>
          </a:p>
          <a:p>
            <a:pPr lvl="1"/>
            <a:r>
              <a:rPr lang="en-US" sz="4400" dirty="0" smtClean="0"/>
              <a:t>Circle the BEST answer</a:t>
            </a:r>
            <a:endParaRPr lang="en-US" sz="4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b="1" u="sng" dirty="0" smtClean="0"/>
              <a:t>Civil rights act</a:t>
            </a:r>
            <a:endParaRPr lang="en-US" sz="8800" b="1" u="sng" dirty="0"/>
          </a:p>
        </p:txBody>
      </p:sp>
    </p:spTree>
    <p:extLst>
      <p:ext uri="{BB962C8B-B14F-4D97-AF65-F5344CB8AC3E}">
        <p14:creationId xmlns:p14="http://schemas.microsoft.com/office/powerpoint/2010/main" val="3431833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29121"/>
            <a:ext cx="9905998" cy="1478570"/>
          </a:xfrm>
        </p:spPr>
        <p:txBody>
          <a:bodyPr>
            <a:normAutofit/>
          </a:bodyPr>
          <a:lstStyle/>
          <a:p>
            <a:r>
              <a:rPr lang="en-US" sz="8000" b="1" u="sng" dirty="0" smtClean="0"/>
              <a:t>Objectives</a:t>
            </a:r>
            <a:endParaRPr lang="en-US" sz="8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489634"/>
            <a:ext cx="9905999" cy="3541714"/>
          </a:xfrm>
        </p:spPr>
        <p:txBody>
          <a:bodyPr>
            <a:noAutofit/>
          </a:bodyPr>
          <a:lstStyle/>
          <a:p>
            <a:r>
              <a:rPr lang="en-US" sz="3600" dirty="0" smtClean="0"/>
              <a:t>By the end of the class, you will be able to read and comprehend literary nonfiction.</a:t>
            </a:r>
          </a:p>
          <a:p>
            <a:r>
              <a:rPr lang="en-US" sz="3600" dirty="0"/>
              <a:t>By the end of the class, you will be able to determine the meaning of words and phrases as they are used in a text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By the end of the class, you will be able to determine the central idea in a text.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55753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Thankful Thursday, </a:t>
            </a:r>
            <a:r>
              <a:rPr lang="en-US" b="1" u="sng" dirty="0" err="1" smtClean="0"/>
              <a:t>feb.</a:t>
            </a:r>
            <a:r>
              <a:rPr lang="en-US" b="1" u="sng" dirty="0" smtClean="0"/>
              <a:t> 3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8800" dirty="0" smtClean="0"/>
              <a:t>Turn in your Final Countdown activity from yesterday.</a:t>
            </a:r>
          </a:p>
          <a:p>
            <a:r>
              <a:rPr lang="en-US" sz="8800" dirty="0" smtClean="0"/>
              <a:t>Read for 10 minutes.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042959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Good things!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032048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Review yesterday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What did we do yesterday?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10061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29121"/>
            <a:ext cx="9905998" cy="1478570"/>
          </a:xfrm>
        </p:spPr>
        <p:txBody>
          <a:bodyPr>
            <a:normAutofit/>
          </a:bodyPr>
          <a:lstStyle/>
          <a:p>
            <a:r>
              <a:rPr lang="en-US" sz="8000" b="1" u="sng" dirty="0" smtClean="0"/>
              <a:t>Objectives</a:t>
            </a:r>
            <a:endParaRPr lang="en-US" sz="8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489634"/>
            <a:ext cx="9905999" cy="3541714"/>
          </a:xfrm>
        </p:spPr>
        <p:txBody>
          <a:bodyPr>
            <a:noAutofit/>
          </a:bodyPr>
          <a:lstStyle/>
          <a:p>
            <a:r>
              <a:rPr lang="en-US" sz="3600" dirty="0" smtClean="0"/>
              <a:t>By the end of the class, you will be able to read and comprehend literary nonfiction.</a:t>
            </a:r>
          </a:p>
          <a:p>
            <a:r>
              <a:rPr lang="en-US" sz="3600" dirty="0"/>
              <a:t>By the end of the class, you will be able to determine the meaning of words and phrases as they are used in a text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By the end of the class, you will be able to determine the central idea in a text.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18353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b="1" u="sng" dirty="0" smtClean="0"/>
              <a:t>Civil Rights</a:t>
            </a:r>
            <a:endParaRPr lang="en-US" sz="8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dirty="0" err="1" smtClean="0"/>
              <a:t>Brainpop</a:t>
            </a:r>
            <a:r>
              <a:rPr lang="en-US" sz="8800" dirty="0" smtClean="0"/>
              <a:t> </a:t>
            </a:r>
            <a:r>
              <a:rPr lang="en-US" sz="8800" dirty="0" smtClean="0">
                <a:hlinkClick r:id="rId2"/>
              </a:rPr>
              <a:t>video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190861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b="1" u="sng" dirty="0" smtClean="0"/>
              <a:t>Civil rights act</a:t>
            </a:r>
            <a:endParaRPr lang="en-US" sz="8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u="sng" dirty="0" smtClean="0"/>
              <a:t>Civil</a:t>
            </a:r>
            <a:r>
              <a:rPr lang="en-US" sz="6600" b="1" dirty="0" smtClean="0"/>
              <a:t>=</a:t>
            </a:r>
            <a:r>
              <a:rPr lang="en-US" sz="6600" b="1" dirty="0"/>
              <a:t> </a:t>
            </a:r>
            <a:r>
              <a:rPr lang="en-US" sz="6600" dirty="0" smtClean="0"/>
              <a:t>Of or relating</a:t>
            </a:r>
            <a:r>
              <a:rPr lang="en-US" sz="6600" dirty="0"/>
              <a:t> </a:t>
            </a:r>
            <a:r>
              <a:rPr lang="en-US" sz="6600" dirty="0" smtClean="0"/>
              <a:t>to a citizen</a:t>
            </a:r>
            <a:r>
              <a:rPr lang="en-US" sz="6600" dirty="0"/>
              <a:t> or citizens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846687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b="1" u="sng" dirty="0" smtClean="0"/>
              <a:t>Right</a:t>
            </a:r>
            <a:r>
              <a:rPr lang="en-US" sz="5400" dirty="0" smtClean="0"/>
              <a:t>= </a:t>
            </a:r>
            <a:r>
              <a:rPr lang="en-US" b="1" dirty="0"/>
              <a:t> </a:t>
            </a:r>
            <a:r>
              <a:rPr lang="en-US" sz="4800" dirty="0"/>
              <a:t>something that is due to </a:t>
            </a:r>
            <a:r>
              <a:rPr lang="en-US" sz="4800" dirty="0" smtClean="0"/>
              <a:t>      anyone</a:t>
            </a:r>
            <a:r>
              <a:rPr lang="en-US" sz="4800" dirty="0"/>
              <a:t> by just claim, legal guarantees, </a:t>
            </a:r>
            <a:r>
              <a:rPr lang="en-US" sz="4800" dirty="0" smtClean="0"/>
              <a:t>moral</a:t>
            </a:r>
            <a:r>
              <a:rPr lang="en-US" sz="4800" dirty="0"/>
              <a:t> </a:t>
            </a:r>
            <a:r>
              <a:rPr lang="en-US" sz="4800" dirty="0" smtClean="0"/>
              <a:t>principles</a:t>
            </a:r>
            <a:endParaRPr lang="en-US" sz="4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b="1" u="sng" dirty="0" smtClean="0"/>
              <a:t>Civil rights act</a:t>
            </a:r>
            <a:endParaRPr lang="en-US" sz="8800" b="1" u="sng" dirty="0"/>
          </a:p>
        </p:txBody>
      </p:sp>
    </p:spTree>
    <p:extLst>
      <p:ext uri="{BB962C8B-B14F-4D97-AF65-F5344CB8AC3E}">
        <p14:creationId xmlns:p14="http://schemas.microsoft.com/office/powerpoint/2010/main" val="67277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7"/>
            <a:ext cx="10179118" cy="3541714"/>
          </a:xfrm>
        </p:spPr>
        <p:txBody>
          <a:bodyPr>
            <a:noAutofit/>
          </a:bodyPr>
          <a:lstStyle/>
          <a:p>
            <a:r>
              <a:rPr lang="en-US" sz="8800" b="1" u="sng" dirty="0" smtClean="0"/>
              <a:t>act</a:t>
            </a:r>
          </a:p>
          <a:p>
            <a:pPr lvl="1"/>
            <a:r>
              <a:rPr lang="en-US" sz="4000" dirty="0" smtClean="0"/>
              <a:t> </a:t>
            </a:r>
            <a:r>
              <a:rPr lang="en-US" sz="4000" dirty="0"/>
              <a:t>A writing which states in a legal form that a thing has been said, done, or </a:t>
            </a:r>
            <a:r>
              <a:rPr lang="en-US" sz="4000" dirty="0" smtClean="0"/>
              <a:t>agreed</a:t>
            </a:r>
          </a:p>
          <a:p>
            <a:pPr lvl="1"/>
            <a:r>
              <a:rPr lang="en-US" sz="4000" dirty="0"/>
              <a:t> A statute or law made by a legislative body</a:t>
            </a:r>
            <a:endParaRPr lang="en-US" sz="4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14532" y="1814106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8800" b="1" u="sng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b="1" u="sng" dirty="0" smtClean="0"/>
              <a:t>Civil rights act</a:t>
            </a:r>
            <a:endParaRPr lang="en-US" sz="8800" b="1" u="sng" dirty="0"/>
          </a:p>
        </p:txBody>
      </p:sp>
    </p:spTree>
    <p:extLst>
      <p:ext uri="{BB962C8B-B14F-4D97-AF65-F5344CB8AC3E}">
        <p14:creationId xmlns:p14="http://schemas.microsoft.com/office/powerpoint/2010/main" val="732444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109</TotalTime>
  <Words>314</Words>
  <Application>Microsoft Office PowerPoint</Application>
  <PresentationFormat>Widescreen</PresentationFormat>
  <Paragraphs>50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Tw Cen MT</vt:lpstr>
      <vt:lpstr>Circuit</vt:lpstr>
      <vt:lpstr>Thankful Thursday, feb. 3</vt:lpstr>
      <vt:lpstr>Thankful Thursday, feb. 3</vt:lpstr>
      <vt:lpstr>PowerPoint Presentation</vt:lpstr>
      <vt:lpstr>Review yesterday</vt:lpstr>
      <vt:lpstr>Objectives</vt:lpstr>
      <vt:lpstr>Civil Rights</vt:lpstr>
      <vt:lpstr>Civil rights act</vt:lpstr>
      <vt:lpstr>Civil rights act</vt:lpstr>
      <vt:lpstr>Civil rights act</vt:lpstr>
      <vt:lpstr>Legal “acts”</vt:lpstr>
      <vt:lpstr>discrimination</vt:lpstr>
      <vt:lpstr>discrimination</vt:lpstr>
      <vt:lpstr>Civil rights act</vt:lpstr>
      <vt:lpstr>Civil rights act</vt:lpstr>
      <vt:lpstr>Objectives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Thankful Thursday, feb. 3</dc:title>
  <dc:creator>Elizabeth Yarborough</dc:creator>
  <cp:lastModifiedBy>Elizabeth Yarborough</cp:lastModifiedBy>
  <cp:revision>18</cp:revision>
  <dcterms:created xsi:type="dcterms:W3CDTF">2017-02-02T13:56:58Z</dcterms:created>
  <dcterms:modified xsi:type="dcterms:W3CDTF">2017-02-02T15:46:40Z</dcterms:modified>
</cp:coreProperties>
</file>