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8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5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8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22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2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29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86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0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9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4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3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1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9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6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2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6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47Y6VHc3M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766" y="798490"/>
            <a:ext cx="10891234" cy="3197777"/>
          </a:xfrm>
        </p:spPr>
        <p:txBody>
          <a:bodyPr/>
          <a:lstStyle/>
          <a:p>
            <a:r>
              <a:rPr lang="en-US" b="1" dirty="0" smtClean="0"/>
              <a:t>Monday, May 8-</a:t>
            </a:r>
            <a:br>
              <a:rPr lang="en-US" b="1" dirty="0" smtClean="0"/>
            </a:br>
            <a:r>
              <a:rPr lang="en-US" b="1" dirty="0" smtClean="0"/>
              <a:t>Thursday, May 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05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Objective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77602"/>
            <a:ext cx="10018713" cy="312420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You will use </a:t>
            </a:r>
            <a:r>
              <a:rPr lang="en-US" sz="4800" b="1" dirty="0" smtClean="0">
                <a:solidFill>
                  <a:srgbClr val="FF0000"/>
                </a:solidFill>
              </a:rPr>
              <a:t>figurative language </a:t>
            </a:r>
            <a:r>
              <a:rPr lang="en-US" sz="4800" dirty="0" smtClean="0"/>
              <a:t>to create your own version of a text.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3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/>
              <a:t>Agenda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2021983"/>
            <a:ext cx="11007144" cy="464927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Good things 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Review “I Have a Dream” Multiple Choice Questions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I Have a Dream, Too!</a:t>
            </a:r>
          </a:p>
          <a:p>
            <a:pPr marL="914400" lvl="1" indent="-457200">
              <a:buAutoNum type="arabicPeriod"/>
            </a:pPr>
            <a:r>
              <a:rPr lang="en-US" sz="3600" dirty="0" smtClean="0"/>
              <a:t>Brainstorming</a:t>
            </a:r>
          </a:p>
          <a:p>
            <a:pPr marL="914400" lvl="1" indent="-457200"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Rough Draft (**finish for HW if not completed in class**)</a:t>
            </a:r>
          </a:p>
        </p:txBody>
      </p:sp>
    </p:spTree>
    <p:extLst>
      <p:ext uri="{BB962C8B-B14F-4D97-AF65-F5344CB8AC3E}">
        <p14:creationId xmlns:p14="http://schemas.microsoft.com/office/powerpoint/2010/main" val="38221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190" y="479738"/>
            <a:ext cx="10018713" cy="1752599"/>
          </a:xfrm>
        </p:spPr>
        <p:txBody>
          <a:bodyPr/>
          <a:lstStyle/>
          <a:p>
            <a:r>
              <a:rPr lang="en-US" b="1" dirty="0" smtClean="0"/>
              <a:t>“I Have a Dream” Multiple Choice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2718514"/>
            <a:ext cx="10018713" cy="3124201"/>
          </a:xfrm>
        </p:spPr>
        <p:txBody>
          <a:bodyPr numCol="3"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B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D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A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B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B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D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C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B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B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B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D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B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C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A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A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D</a:t>
            </a:r>
          </a:p>
          <a:p>
            <a:pPr marL="457200" indent="-457200">
              <a:buAutoNum type="arabicPeriod"/>
            </a:pPr>
            <a:r>
              <a:rPr lang="en-US" sz="3600" dirty="0"/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209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I Have a Dream, Too!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6000" dirty="0" smtClean="0"/>
              <a:t>Brainstorming Sheet</a:t>
            </a:r>
          </a:p>
          <a:p>
            <a:pPr marL="457200" indent="-457200">
              <a:buAutoNum type="arabicPeriod"/>
            </a:pPr>
            <a:r>
              <a:rPr lang="en-US" sz="6000" b="1" dirty="0" smtClean="0">
                <a:solidFill>
                  <a:srgbClr val="FF0000"/>
                </a:solidFill>
              </a:rPr>
              <a:t>Rough Draft (finish for HW if not completed in class)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821" y="763073"/>
            <a:ext cx="10707689" cy="1752599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Wonderful Wednesday, May 10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Good morning!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Have your rough draft on your desk.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Check your rough draft for correct spelling and punctuation.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Check your rough draft to make sure it includes all the figurative language mentioned in the rubric.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20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Objective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77602"/>
            <a:ext cx="10018713" cy="312420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You will use </a:t>
            </a:r>
            <a:r>
              <a:rPr lang="en-US" sz="4800" b="1" dirty="0" smtClean="0">
                <a:solidFill>
                  <a:srgbClr val="FF0000"/>
                </a:solidFill>
              </a:rPr>
              <a:t>figurative language </a:t>
            </a:r>
            <a:r>
              <a:rPr lang="en-US" sz="4800" dirty="0" smtClean="0"/>
              <a:t>to create your own version of a text.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2565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128" y="347729"/>
            <a:ext cx="10018713" cy="1752599"/>
          </a:xfrm>
        </p:spPr>
        <p:txBody>
          <a:bodyPr>
            <a:normAutofit/>
          </a:bodyPr>
          <a:lstStyle/>
          <a:p>
            <a:r>
              <a:rPr lang="en-US" sz="7200" b="1" u="sng" dirty="0" smtClean="0"/>
              <a:t>Agenda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674" y="2383664"/>
            <a:ext cx="10018713" cy="3124201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4400" dirty="0" smtClean="0"/>
              <a:t>Good things</a:t>
            </a:r>
          </a:p>
          <a:p>
            <a:pPr marL="457200" indent="-457200">
              <a:buAutoNum type="arabicPeriod"/>
            </a:pPr>
            <a:r>
              <a:rPr lang="en-US" sz="4400" dirty="0" smtClean="0"/>
              <a:t>I Have a Dream, Too!</a:t>
            </a:r>
          </a:p>
          <a:p>
            <a:pPr marL="914400" lvl="1" indent="-457200">
              <a:buAutoNum type="arabicPeriod"/>
            </a:pPr>
            <a:r>
              <a:rPr lang="en-US" sz="4400" dirty="0" smtClean="0"/>
              <a:t>Final Drafts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76596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44888"/>
            <a:ext cx="10018713" cy="1752599"/>
          </a:xfrm>
        </p:spPr>
        <p:txBody>
          <a:bodyPr>
            <a:normAutofit/>
          </a:bodyPr>
          <a:lstStyle/>
          <a:p>
            <a:r>
              <a:rPr lang="en-US" sz="6600" b="1" u="sng" dirty="0" smtClean="0"/>
              <a:t>Marvelous Monday, May 8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16238"/>
            <a:ext cx="10018713" cy="43777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Good morning! </a:t>
            </a:r>
            <a:r>
              <a:rPr lang="en-US" sz="4400" dirty="0" smtClean="0">
                <a:sym typeface="Wingdings" panose="05000000000000000000" pitchFamily="2" charset="2"/>
              </a:rPr>
              <a:t> 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sym typeface="Wingdings" panose="05000000000000000000" pitchFamily="2" charset="2"/>
              </a:rPr>
              <a:t>Turn in the two paragraphs from Friday if you finished them for HW.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sym typeface="Wingdings" panose="05000000000000000000" pitchFamily="2" charset="2"/>
              </a:rPr>
              <a:t>Have your copy of the “I Have a Dream” speech on your desk.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sym typeface="Wingdings" panose="05000000000000000000" pitchFamily="2" charset="2"/>
              </a:rPr>
              <a:t>On the back of the speech (or another sheet of paper), write down three things you would like to know about the speech.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0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/>
              <a:t>Objective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You will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compare and contrast </a:t>
            </a:r>
            <a:r>
              <a:rPr lang="en-US" sz="6000" dirty="0" smtClean="0">
                <a:solidFill>
                  <a:srgbClr val="FF0000"/>
                </a:solidFill>
              </a:rPr>
              <a:t>listening</a:t>
            </a:r>
            <a:r>
              <a:rPr lang="en-US" sz="6000" dirty="0" smtClean="0"/>
              <a:t> to a speech and </a:t>
            </a:r>
            <a:r>
              <a:rPr lang="en-US" sz="6000" dirty="0" smtClean="0">
                <a:solidFill>
                  <a:srgbClr val="FF0000"/>
                </a:solidFill>
              </a:rPr>
              <a:t>reading</a:t>
            </a:r>
            <a:r>
              <a:rPr lang="en-US" sz="6000" dirty="0" smtClean="0"/>
              <a:t> a speech.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998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/>
              <a:t>Agenda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73499"/>
            <a:ext cx="10018713" cy="478450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sz="4000" dirty="0" smtClean="0"/>
              <a:t>Good things </a:t>
            </a:r>
            <a:r>
              <a:rPr lang="en-US" sz="4000" dirty="0" smtClean="0">
                <a:sym typeface="Wingdings" panose="05000000000000000000" pitchFamily="2" charset="2"/>
              </a:rPr>
              <a:t> 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ym typeface="Wingdings" panose="05000000000000000000" pitchFamily="2" charset="2"/>
              </a:rPr>
              <a:t>Social Contract Review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ym typeface="Wingdings" panose="05000000000000000000" pitchFamily="2" charset="2"/>
              </a:rPr>
              <a:t>“I Have a Dream” </a:t>
            </a:r>
            <a:endParaRPr lang="en-US" sz="4000" dirty="0"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</a:pPr>
            <a:r>
              <a:rPr lang="en-US" sz="4000" dirty="0" err="1" smtClean="0">
                <a:sym typeface="Wingdings" panose="05000000000000000000" pitchFamily="2" charset="2"/>
              </a:rPr>
              <a:t>Kahoot</a:t>
            </a:r>
            <a:r>
              <a:rPr lang="en-US" sz="4000" dirty="0" smtClean="0">
                <a:sym typeface="Wingdings" panose="05000000000000000000" pitchFamily="2" charset="2"/>
              </a:rPr>
              <a:t> Activity</a:t>
            </a:r>
          </a:p>
          <a:p>
            <a:pPr marL="914400" lvl="1" indent="-457200">
              <a:buAutoNum type="arabicPeriod"/>
            </a:pPr>
            <a:r>
              <a:rPr lang="en-US" sz="4000" dirty="0" smtClean="0">
                <a:sym typeface="Wingdings" panose="05000000000000000000" pitchFamily="2" charset="2"/>
              </a:rPr>
              <a:t>Video</a:t>
            </a:r>
          </a:p>
          <a:p>
            <a:pPr marL="1371600" lvl="2" indent="-457200">
              <a:buAutoNum type="arabicPeriod"/>
            </a:pPr>
            <a:r>
              <a:rPr lang="en-US" sz="3800" dirty="0" smtClean="0">
                <a:sym typeface="Wingdings" panose="05000000000000000000" pitchFamily="2" charset="2"/>
              </a:rPr>
              <a:t>Video Questions</a:t>
            </a:r>
          </a:p>
          <a:p>
            <a:pPr marL="914400" lvl="1" indent="-457200"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Multiple choice questions (finish for HW tonight) </a:t>
            </a:r>
          </a:p>
        </p:txBody>
      </p:sp>
    </p:spTree>
    <p:extLst>
      <p:ext uri="{BB962C8B-B14F-4D97-AF65-F5344CB8AC3E}">
        <p14:creationId xmlns:p14="http://schemas.microsoft.com/office/powerpoint/2010/main" val="130595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Social Contract Review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62099"/>
            <a:ext cx="10018713" cy="4771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- The class will focus on __________ this week.</a:t>
            </a:r>
          </a:p>
          <a:p>
            <a:pPr marL="0" indent="0">
              <a:buNone/>
            </a:pPr>
            <a:r>
              <a:rPr lang="en-US" sz="3600" dirty="0" smtClean="0"/>
              <a:t>- I will write the letters on the board.  Each letter is worth 2 minutes of “free time” at the end of class.  When a classmate is not following the social contract, I will erase a letter.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704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340" y="2553236"/>
            <a:ext cx="10018713" cy="1752599"/>
          </a:xfrm>
        </p:spPr>
        <p:txBody>
          <a:bodyPr>
            <a:noAutofit/>
          </a:bodyPr>
          <a:lstStyle/>
          <a:p>
            <a:r>
              <a:rPr lang="en-US" sz="6000" b="1" dirty="0"/>
              <a:t>“I Have a Dream”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err="1" smtClean="0"/>
              <a:t>Kahoot</a:t>
            </a:r>
            <a:r>
              <a:rPr lang="en-US" sz="6000" b="1" dirty="0" smtClean="0"/>
              <a:t> Activity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7284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“I Have a Dream” Video </a:t>
            </a:r>
            <a:endParaRPr lang="en-US" sz="6000" b="1" dirty="0"/>
          </a:p>
        </p:txBody>
      </p:sp>
      <p:pic>
        <p:nvPicPr>
          <p:cNvPr id="4" name="I47Y6VHc3M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20097" y="2443966"/>
            <a:ext cx="6347138" cy="357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0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“I Have a Dream” </a:t>
            </a:r>
            <a:br>
              <a:rPr lang="en-US" sz="6000" b="1" dirty="0" smtClean="0"/>
            </a:br>
            <a:r>
              <a:rPr lang="en-US" sz="6000" b="1" dirty="0" smtClean="0"/>
              <a:t>Video Questions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9764" y="1945782"/>
            <a:ext cx="10018713" cy="409441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Complete the “I Have a Dream” video questions.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Turn in your completed “I Have a Dream” questions.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Pick up “I Have a Dream” multiple choice questions.</a:t>
            </a: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Finish “I Have a Dream” multiple choice questions for HW if not completed in class</a:t>
            </a:r>
            <a:r>
              <a:rPr lang="en-US" sz="2800" dirty="0" smtClean="0"/>
              <a:t>.  **Keep this activity if you complete it in class.**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Read or work on other work.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791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644" y="-151326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Terrific Tuesday, May 9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675" y="1459605"/>
            <a:ext cx="10018713" cy="4889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Good morning! </a:t>
            </a:r>
            <a:r>
              <a:rPr lang="en-US" sz="4800" dirty="0" smtClean="0">
                <a:sym typeface="Wingdings" panose="05000000000000000000" pitchFamily="2" charset="2"/>
              </a:rPr>
              <a:t> </a:t>
            </a:r>
          </a:p>
          <a:p>
            <a:pPr marL="457200" indent="-457200">
              <a:buAutoNum type="arabicPeriod"/>
            </a:pPr>
            <a:r>
              <a:rPr lang="en-US" sz="4800" dirty="0" smtClean="0">
                <a:sym typeface="Wingdings" panose="05000000000000000000" pitchFamily="2" charset="2"/>
              </a:rPr>
              <a:t>Have your HW on your desk.</a:t>
            </a:r>
          </a:p>
          <a:p>
            <a:pPr marL="457200" indent="-457200">
              <a:buAutoNum type="arabicPeriod"/>
            </a:pPr>
            <a:r>
              <a:rPr lang="en-US" sz="4800" dirty="0" smtClean="0">
                <a:sym typeface="Wingdings" panose="05000000000000000000" pitchFamily="2" charset="2"/>
              </a:rPr>
              <a:t>On the back of the speech, write what Dr. Martin Luther King, Jr. means when he says “dream” in his speech.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857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269</TotalTime>
  <Words>468</Words>
  <Application>Microsoft Office PowerPoint</Application>
  <PresentationFormat>Widescreen</PresentationFormat>
  <Paragraphs>71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Corbel</vt:lpstr>
      <vt:lpstr>Wingdings</vt:lpstr>
      <vt:lpstr>Parallax</vt:lpstr>
      <vt:lpstr>Monday, May 8- Thursday, May 11</vt:lpstr>
      <vt:lpstr>Marvelous Monday, May 8</vt:lpstr>
      <vt:lpstr>Objective</vt:lpstr>
      <vt:lpstr>Agenda</vt:lpstr>
      <vt:lpstr>Social Contract Review</vt:lpstr>
      <vt:lpstr>“I Have a Dream”  Kahoot Activity </vt:lpstr>
      <vt:lpstr>“I Have a Dream” Video </vt:lpstr>
      <vt:lpstr>“I Have a Dream”  Video Questions</vt:lpstr>
      <vt:lpstr>Terrific Tuesday, May 9</vt:lpstr>
      <vt:lpstr>Objective</vt:lpstr>
      <vt:lpstr>Agenda</vt:lpstr>
      <vt:lpstr>“I Have a Dream” Multiple Choice Questions</vt:lpstr>
      <vt:lpstr>I Have a Dream, Too!</vt:lpstr>
      <vt:lpstr>Wonderful Wednesday, May 10</vt:lpstr>
      <vt:lpstr>Objective</vt:lpstr>
      <vt:lpstr>Agenda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May 8-Thursday, May 11</dc:title>
  <dc:creator>Elizabeth Yarborough</dc:creator>
  <cp:lastModifiedBy>Elizabeth Yarborough</cp:lastModifiedBy>
  <cp:revision>27</cp:revision>
  <dcterms:created xsi:type="dcterms:W3CDTF">2017-05-05T18:20:25Z</dcterms:created>
  <dcterms:modified xsi:type="dcterms:W3CDTF">2017-05-10T12:01:05Z</dcterms:modified>
</cp:coreProperties>
</file>