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0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7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0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7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29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59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868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38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9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76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8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7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5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55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9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6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 Corners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862" y="3956279"/>
            <a:ext cx="8757634" cy="158163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100% Agree				                           100% Disagree</a:t>
            </a:r>
          </a:p>
          <a:p>
            <a:pPr algn="l"/>
            <a:r>
              <a:rPr lang="en-US" sz="2800" b="1" dirty="0" smtClean="0"/>
              <a:t>Pretty Much Agree		                Pretty Much Disagree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3605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Money is the root of all evil.</a:t>
            </a:r>
          </a:p>
        </p:txBody>
      </p:sp>
    </p:spTree>
    <p:extLst>
      <p:ext uri="{BB962C8B-B14F-4D97-AF65-F5344CB8AC3E}">
        <p14:creationId xmlns:p14="http://schemas.microsoft.com/office/powerpoint/2010/main" val="202835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Money can’t buy happiness.</a:t>
            </a:r>
          </a:p>
        </p:txBody>
      </p:sp>
    </p:spTree>
    <p:extLst>
      <p:ext uri="{BB962C8B-B14F-4D97-AF65-F5344CB8AC3E}">
        <p14:creationId xmlns:p14="http://schemas.microsoft.com/office/powerpoint/2010/main" val="201170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Money makes the world go </a:t>
            </a:r>
            <a:r>
              <a:rPr lang="en-US" sz="9600" dirty="0" smtClean="0"/>
              <a:t>‘round</a:t>
            </a:r>
            <a:r>
              <a:rPr lang="en-US" sz="9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776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674" y="1024346"/>
            <a:ext cx="9601196" cy="3318936"/>
          </a:xfrm>
        </p:spPr>
        <p:txBody>
          <a:bodyPr>
            <a:noAutofit/>
          </a:bodyPr>
          <a:lstStyle/>
          <a:p>
            <a:r>
              <a:rPr lang="en-US" sz="7200" dirty="0"/>
              <a:t>Only a life lived for others is a life worthwhile. </a:t>
            </a:r>
            <a:endParaRPr lang="en-US" sz="7200" dirty="0" smtClean="0"/>
          </a:p>
          <a:p>
            <a:pPr marL="0" indent="0">
              <a:buNone/>
            </a:pPr>
            <a:r>
              <a:rPr lang="en-US" sz="7200" dirty="0"/>
              <a:t> </a:t>
            </a:r>
            <a:r>
              <a:rPr lang="en-US" sz="7200" dirty="0" smtClean="0"/>
              <a:t>       –</a:t>
            </a:r>
            <a:r>
              <a:rPr lang="en-US" sz="7200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53039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6000" dirty="0"/>
              <a:t>Success is not the key to happiness. Happiness is the key to success. 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   –</a:t>
            </a:r>
            <a:r>
              <a:rPr lang="en-US" sz="6000" dirty="0"/>
              <a:t>Albert Schweitzer</a:t>
            </a:r>
          </a:p>
        </p:txBody>
      </p:sp>
    </p:spTree>
    <p:extLst>
      <p:ext uri="{BB962C8B-B14F-4D97-AF65-F5344CB8AC3E}">
        <p14:creationId xmlns:p14="http://schemas.microsoft.com/office/powerpoint/2010/main" val="115683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6600" dirty="0"/>
              <a:t>Most people are about as happy as they make up their minds to be. </a:t>
            </a:r>
            <a:endParaRPr lang="en-US" sz="6600" dirty="0" smtClean="0"/>
          </a:p>
          <a:p>
            <a:pPr marL="0" indent="0">
              <a:buNone/>
            </a:pPr>
            <a:r>
              <a:rPr lang="en-US" sz="6600" dirty="0"/>
              <a:t> </a:t>
            </a:r>
            <a:r>
              <a:rPr lang="en-US" sz="6600" dirty="0" smtClean="0"/>
              <a:t>          –</a:t>
            </a:r>
            <a:r>
              <a:rPr lang="en-US" sz="6600" dirty="0"/>
              <a:t>Abraham Lincoln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0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4-Corners Activity Reflection</a:t>
            </a:r>
            <a:br>
              <a:rPr lang="en-US" b="1" u="sng" dirty="0" smtClean="0"/>
            </a:br>
            <a:r>
              <a:rPr lang="en-US" b="1" u="sng" dirty="0" smtClean="0"/>
              <a:t>Answer the following questions in complete sentences: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What are the most important things in life? What brings true happiness?</a:t>
            </a:r>
          </a:p>
        </p:txBody>
      </p:sp>
    </p:spTree>
    <p:extLst>
      <p:ext uri="{BB962C8B-B14F-4D97-AF65-F5344CB8AC3E}">
        <p14:creationId xmlns:p14="http://schemas.microsoft.com/office/powerpoint/2010/main" val="1771317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9</TotalTime>
  <Words>97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4 Corners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4-Corners Activity Reflection Answer the following questions in complete sentences: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Corners activity</dc:title>
  <dc:creator>Elizabeth Yarborough</dc:creator>
  <cp:lastModifiedBy>Elizabeth Yarborough</cp:lastModifiedBy>
  <cp:revision>5</cp:revision>
  <dcterms:created xsi:type="dcterms:W3CDTF">2016-12-02T17:47:15Z</dcterms:created>
  <dcterms:modified xsi:type="dcterms:W3CDTF">2016-12-05T12:54:52Z</dcterms:modified>
</cp:coreProperties>
</file>