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black-history/black-history-month/videos/origins-of-black-history-mon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smtClean="0"/>
              <a:t>Wonderful Wednesday, Feb. 1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58759" cy="34163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Read for 10 minutes.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7186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/>
              <a:t>Objectives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40" y="2292439"/>
            <a:ext cx="11487954" cy="43530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 the end of the class, you will be able to thoroughly annotate a text.</a:t>
            </a:r>
          </a:p>
          <a:p>
            <a:r>
              <a:rPr lang="en-US" sz="3200" dirty="0" smtClean="0"/>
              <a:t>By the end of the class, you will be able to use a nonfiction text to identify the 3 most important facts about a prominent person. </a:t>
            </a:r>
          </a:p>
          <a:p>
            <a:r>
              <a:rPr lang="en-US" sz="3200" dirty="0" smtClean="0"/>
              <a:t>By the end of the class, you will be able to use a nonfiction text to identify 1 word that best describes a prominent person.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194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Good Things!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6436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 smtClean="0"/>
              <a:t>Happy February!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Black History Month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926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/>
              <a:t>Objectives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40" y="2292439"/>
            <a:ext cx="11487954" cy="43530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 the end of the class, you will be able to thoroughly annotate a text.</a:t>
            </a:r>
          </a:p>
          <a:p>
            <a:r>
              <a:rPr lang="en-US" sz="3200" dirty="0" smtClean="0"/>
              <a:t>By the end of the class, you will be able to use a nonfiction text to identify the 3 most important facts about a prominent person. </a:t>
            </a:r>
          </a:p>
          <a:p>
            <a:r>
              <a:rPr lang="en-US" sz="3200" dirty="0" smtClean="0"/>
              <a:t>By the end of the class, you will be able to use a nonfiction text to identify 1 word that best describes a prominent person.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696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68" y="2204254"/>
            <a:ext cx="11092855" cy="3416300"/>
          </a:xfrm>
        </p:spPr>
        <p:txBody>
          <a:bodyPr>
            <a:normAutofit fontScale="55000" lnSpcReduction="20000"/>
          </a:bodyPr>
          <a:lstStyle/>
          <a:p>
            <a:r>
              <a:rPr lang="en-US" sz="7200" dirty="0" smtClean="0"/>
              <a:t>Thoroughly annotate your nonfiction text.</a:t>
            </a:r>
          </a:p>
          <a:p>
            <a:pPr lvl="1"/>
            <a:r>
              <a:rPr lang="en-US" sz="7000" dirty="0" smtClean="0"/>
              <a:t>Questions</a:t>
            </a:r>
          </a:p>
          <a:p>
            <a:pPr lvl="1"/>
            <a:r>
              <a:rPr lang="en-US" sz="7000" dirty="0" smtClean="0"/>
              <a:t>Connections</a:t>
            </a:r>
          </a:p>
          <a:p>
            <a:pPr lvl="1"/>
            <a:r>
              <a:rPr lang="en-US" sz="7000" dirty="0" smtClean="0"/>
              <a:t>Summaries</a:t>
            </a:r>
          </a:p>
          <a:p>
            <a:r>
              <a:rPr lang="en-US" sz="7200" dirty="0" smtClean="0"/>
              <a:t>10 minutes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3992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 smtClean="0"/>
              <a:t>Five Facts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50" y="2307286"/>
            <a:ext cx="10487547" cy="34163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With your group, write the five most important facts about the person from this nonfiction text.</a:t>
            </a:r>
          </a:p>
          <a:p>
            <a:r>
              <a:rPr lang="en-US" sz="2400" b="1" u="sng" dirty="0" smtClean="0"/>
              <a:t>JOBS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b="1" u="sng" dirty="0" smtClean="0"/>
              <a:t>GROUP REPRESENTATIVE- </a:t>
            </a:r>
            <a:r>
              <a:rPr lang="en-US" sz="2400" dirty="0" smtClean="0"/>
              <a:t>will share your group’s facts with the class</a:t>
            </a:r>
          </a:p>
          <a:p>
            <a:pPr lvl="1"/>
            <a:r>
              <a:rPr lang="en-US" sz="2400" b="1" u="sng" dirty="0" smtClean="0"/>
              <a:t>RECORDER</a:t>
            </a:r>
            <a:r>
              <a:rPr lang="en-US" sz="2400" dirty="0" smtClean="0"/>
              <a:t>- will write your group’s facts on the paper I give you</a:t>
            </a:r>
          </a:p>
          <a:p>
            <a:pPr lvl="1"/>
            <a:r>
              <a:rPr lang="en-US" sz="2400" b="1" u="sng" dirty="0" smtClean="0"/>
              <a:t>TRACKER</a:t>
            </a:r>
            <a:r>
              <a:rPr lang="en-US" sz="2400" dirty="0" smtClean="0"/>
              <a:t>- make sure everyone in your group is on task</a:t>
            </a:r>
          </a:p>
          <a:p>
            <a:pPr lvl="1"/>
            <a:r>
              <a:rPr lang="en-US" sz="2400" b="1" u="sng" dirty="0" smtClean="0"/>
              <a:t>TIME KEEPER</a:t>
            </a:r>
            <a:r>
              <a:rPr lang="en-US" sz="2400" dirty="0" smtClean="0"/>
              <a:t>- remind group members of how much time is left</a:t>
            </a:r>
          </a:p>
          <a:p>
            <a:pPr lvl="1"/>
            <a:r>
              <a:rPr lang="en-US" sz="2400" b="1" u="sng" dirty="0" smtClean="0"/>
              <a:t>FACILITATOR</a:t>
            </a:r>
            <a:r>
              <a:rPr lang="en-US" sz="2400" dirty="0" smtClean="0"/>
              <a:t>- moderates group discussion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75397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share!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4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Final Countdown</a:t>
            </a:r>
            <a:endParaRPr lang="en-US" b="1" u="sng" dirty="0"/>
          </a:p>
        </p:txBody>
      </p:sp>
      <p:pic>
        <p:nvPicPr>
          <p:cNvPr id="1026" name="Picture 2" descr="3-5_Final_Countdown_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90231" cy="670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9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Final  Countdown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2333043"/>
            <a:ext cx="11706896" cy="34163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Top </a:t>
            </a:r>
            <a:r>
              <a:rPr lang="en-US" sz="4400" dirty="0" smtClean="0">
                <a:sym typeface="Wingdings" panose="05000000000000000000" pitchFamily="2" charset="2"/>
              </a:rPr>
              <a:t> 1 word that BEST describes the person</a:t>
            </a:r>
          </a:p>
          <a:p>
            <a:r>
              <a:rPr lang="en-US" sz="4400" dirty="0" smtClean="0">
                <a:sym typeface="Wingdings" panose="05000000000000000000" pitchFamily="2" charset="2"/>
              </a:rPr>
              <a:t>Middle  2 questions you have about that person</a:t>
            </a:r>
          </a:p>
          <a:p>
            <a:r>
              <a:rPr lang="en-US" sz="4400" dirty="0" smtClean="0">
                <a:sym typeface="Wingdings" panose="05000000000000000000" pitchFamily="2" charset="2"/>
              </a:rPr>
              <a:t>Bottom  3 MOST IMPORTANT facts about that person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7486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</TotalTime>
  <Words>281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 Boardroom</vt:lpstr>
      <vt:lpstr>Wonderful Wednesday, Feb. 1</vt:lpstr>
      <vt:lpstr>PowerPoint Presentation</vt:lpstr>
      <vt:lpstr>Happy February!</vt:lpstr>
      <vt:lpstr>Objectives</vt:lpstr>
      <vt:lpstr>PowerPoint Presentation</vt:lpstr>
      <vt:lpstr>Five Facts</vt:lpstr>
      <vt:lpstr>Time to share!</vt:lpstr>
      <vt:lpstr>Final Countdown</vt:lpstr>
      <vt:lpstr>Final  Countdown</vt:lpstr>
      <vt:lpstr>Objectives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Wonderful Wednesday, Feb. 1</dc:title>
  <dc:creator>Elizabeth Yarborough</dc:creator>
  <cp:lastModifiedBy>Elizabeth Yarborough</cp:lastModifiedBy>
  <cp:revision>11</cp:revision>
  <dcterms:created xsi:type="dcterms:W3CDTF">2017-02-01T15:45:45Z</dcterms:created>
  <dcterms:modified xsi:type="dcterms:W3CDTF">2017-02-01T16:35:26Z</dcterms:modified>
</cp:coreProperties>
</file>