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Fabulous Friday, </a:t>
            </a:r>
            <a:r>
              <a:rPr lang="en-US" b="1" u="sng" dirty="0" err="1" smtClean="0"/>
              <a:t>feb.</a:t>
            </a:r>
            <a:r>
              <a:rPr lang="en-US" b="1" u="sng" dirty="0" smtClean="0"/>
              <a:t> 3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9267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097087"/>
            <a:ext cx="9905999" cy="4587047"/>
          </a:xfrm>
        </p:spPr>
        <p:txBody>
          <a:bodyPr>
            <a:noAutofit/>
          </a:bodyPr>
          <a:lstStyle/>
          <a:p>
            <a:r>
              <a:rPr lang="en-US" sz="4800" dirty="0" smtClean="0"/>
              <a:t>Our own society has connections to dystopian elements that we read about in literature.  We must recognize those elements in order to understand and prosper in our society.</a:t>
            </a:r>
            <a:endParaRPr lang="en-US" sz="4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u="sng" dirty="0" smtClean="0"/>
              <a:t>statement #4</a:t>
            </a:r>
            <a:endParaRPr lang="en-US" sz="8000" b="1" u="sng" dirty="0"/>
          </a:p>
        </p:txBody>
      </p:sp>
    </p:spTree>
    <p:extLst>
      <p:ext uri="{BB962C8B-B14F-4D97-AF65-F5344CB8AC3E}">
        <p14:creationId xmlns:p14="http://schemas.microsoft.com/office/powerpoint/2010/main" val="390343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The human quest for perfection inevitably leads to some form of dystopia.</a:t>
            </a:r>
            <a:endParaRPr lang="en-US" sz="6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u="sng" dirty="0" smtClean="0"/>
              <a:t>statement #5</a:t>
            </a:r>
            <a:endParaRPr lang="en-US" sz="8000" b="1" u="sng" dirty="0"/>
          </a:p>
        </p:txBody>
      </p:sp>
    </p:spTree>
    <p:extLst>
      <p:ext uri="{BB962C8B-B14F-4D97-AF65-F5344CB8AC3E}">
        <p14:creationId xmlns:p14="http://schemas.microsoft.com/office/powerpoint/2010/main" val="186731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/>
              <a:t>Fabulous Friday, </a:t>
            </a:r>
            <a:r>
              <a:rPr lang="en-US" sz="6000" b="1" u="sng" dirty="0" err="1" smtClean="0"/>
              <a:t>feb.</a:t>
            </a:r>
            <a:r>
              <a:rPr lang="en-US" sz="6000" b="1" u="sng" dirty="0" smtClean="0"/>
              <a:t> 3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Read for 10 minutes.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7702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Good things!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959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u="sng" dirty="0" smtClean="0"/>
              <a:t>Seminar</a:t>
            </a:r>
            <a:endParaRPr lang="en-US" sz="8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3541714"/>
          </a:xfrm>
        </p:spPr>
        <p:txBody>
          <a:bodyPr>
            <a:noAutofit/>
          </a:bodyPr>
          <a:lstStyle/>
          <a:p>
            <a:r>
              <a:rPr lang="en-US" sz="4800" b="1" u="sng" dirty="0" smtClean="0"/>
              <a:t>5 statements- </a:t>
            </a:r>
            <a:r>
              <a:rPr lang="en-US" sz="4800" dirty="0" smtClean="0"/>
              <a:t>Take some time to respond to the five statements.  You may write in complete sentences or bullet points.  Try to provide text evidence to justify your answers.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1521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27516"/>
            <a:ext cx="9905999" cy="4930484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Expectations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Respectful</a:t>
            </a:r>
          </a:p>
          <a:p>
            <a:pPr lvl="1"/>
            <a:r>
              <a:rPr lang="en-US" sz="3200" dirty="0" smtClean="0"/>
              <a:t>Everybody needs to participate at least 3 times (classwork grade)</a:t>
            </a:r>
          </a:p>
          <a:p>
            <a:pPr lvl="2"/>
            <a:r>
              <a:rPr lang="en-US" sz="3200" dirty="0" smtClean="0"/>
              <a:t>Rip your sticky note into 3 pieces</a:t>
            </a:r>
          </a:p>
          <a:p>
            <a:pPr lvl="2"/>
            <a:r>
              <a:rPr lang="en-US" sz="3200" dirty="0" smtClean="0"/>
              <a:t>After you speak, crinkle up 1 piece of the sticky note</a:t>
            </a:r>
          </a:p>
          <a:p>
            <a:pPr lvl="2"/>
            <a:r>
              <a:rPr lang="en-US" sz="3200" dirty="0" smtClean="0"/>
              <a:t>Sticky note pieces stay on your desk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u="sng" dirty="0" smtClean="0"/>
              <a:t>Seminar</a:t>
            </a:r>
            <a:endParaRPr lang="en-US" sz="8800" b="1" u="sng" dirty="0"/>
          </a:p>
        </p:txBody>
      </p:sp>
    </p:spTree>
    <p:extLst>
      <p:ext uri="{BB962C8B-B14F-4D97-AF65-F5344CB8AC3E}">
        <p14:creationId xmlns:p14="http://schemas.microsoft.com/office/powerpoint/2010/main" val="100385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71223"/>
            <a:ext cx="10269270" cy="5190185"/>
          </a:xfrm>
        </p:spPr>
        <p:txBody>
          <a:bodyPr>
            <a:normAutofit lnSpcReduction="10000"/>
          </a:bodyPr>
          <a:lstStyle/>
          <a:p>
            <a:r>
              <a:rPr lang="en-US" sz="3200" b="1" u="sng" dirty="0"/>
              <a:t>Expectations</a:t>
            </a:r>
            <a:r>
              <a:rPr lang="en-US" sz="3200" dirty="0" smtClean="0"/>
              <a:t>:</a:t>
            </a:r>
          </a:p>
          <a:p>
            <a:pPr lvl="1"/>
            <a:r>
              <a:rPr lang="en-US" sz="2800" dirty="0" smtClean="0"/>
              <a:t>If you agree or disagree with a classmate, do not just say “I agree” or “I disagree”- explain why you agree or disagree with that classmate.</a:t>
            </a:r>
          </a:p>
          <a:p>
            <a:pPr lvl="1"/>
            <a:r>
              <a:rPr lang="en-US" sz="2800" dirty="0" smtClean="0"/>
              <a:t>Add details to a classmate’s comment.</a:t>
            </a:r>
          </a:p>
          <a:p>
            <a:pPr lvl="1"/>
            <a:r>
              <a:rPr lang="en-US" sz="2800" dirty="0" smtClean="0"/>
              <a:t>Raise a question that is pertinent to the statement read by the teacher.</a:t>
            </a:r>
          </a:p>
          <a:p>
            <a:pPr lvl="1"/>
            <a:r>
              <a:rPr lang="en-US" sz="2800" dirty="0" smtClean="0"/>
              <a:t>Answer a classmate’s posed question.</a:t>
            </a:r>
          </a:p>
          <a:p>
            <a:pPr lvl="1"/>
            <a:r>
              <a:rPr lang="en-US" sz="2800" dirty="0" smtClean="0"/>
              <a:t>Give specific examples from real life or a text that relates to the statement.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2" y="296546"/>
            <a:ext cx="9905998" cy="1478570"/>
          </a:xfrm>
        </p:spPr>
        <p:txBody>
          <a:bodyPr>
            <a:normAutofit/>
          </a:bodyPr>
          <a:lstStyle/>
          <a:p>
            <a:r>
              <a:rPr lang="en-US" sz="8800" b="1" u="sng" dirty="0" smtClean="0"/>
              <a:t>Seminar</a:t>
            </a:r>
            <a:endParaRPr lang="en-US" sz="8800" b="1" u="sng" dirty="0"/>
          </a:p>
        </p:txBody>
      </p:sp>
    </p:spTree>
    <p:extLst>
      <p:ext uri="{BB962C8B-B14F-4D97-AF65-F5344CB8AC3E}">
        <p14:creationId xmlns:p14="http://schemas.microsoft.com/office/powerpoint/2010/main" val="226270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u="sng" dirty="0" smtClean="0"/>
              <a:t>statement #1</a:t>
            </a:r>
            <a:endParaRPr lang="en-US" sz="8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88878"/>
            <a:ext cx="9905999" cy="3541714"/>
          </a:xfrm>
        </p:spPr>
        <p:txBody>
          <a:bodyPr>
            <a:noAutofit/>
          </a:bodyPr>
          <a:lstStyle/>
          <a:p>
            <a:r>
              <a:rPr lang="en-US" sz="8800" dirty="0" smtClean="0"/>
              <a:t>Elements of dystopia are unavoidable in societies.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414863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Elements of dystopia may be necessary in a society for its ideal development.</a:t>
            </a:r>
            <a:endParaRPr lang="en-US" sz="6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u="sng" dirty="0" smtClean="0"/>
              <a:t>statement #2</a:t>
            </a:r>
            <a:endParaRPr lang="en-US" sz="8000" b="1" u="sng" dirty="0"/>
          </a:p>
        </p:txBody>
      </p:sp>
    </p:spTree>
    <p:extLst>
      <p:ext uri="{BB962C8B-B14F-4D97-AF65-F5344CB8AC3E}">
        <p14:creationId xmlns:p14="http://schemas.microsoft.com/office/powerpoint/2010/main" val="325773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Dystopian ideas have a variety of effects on the individuals of a society which may be positive, negative, or both.</a:t>
            </a:r>
            <a:endParaRPr lang="en-US" sz="5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u="sng" dirty="0" smtClean="0"/>
              <a:t>statement #3</a:t>
            </a:r>
            <a:endParaRPr lang="en-US" sz="8000" b="1" u="sng" dirty="0"/>
          </a:p>
        </p:txBody>
      </p:sp>
    </p:spTree>
    <p:extLst>
      <p:ext uri="{BB962C8B-B14F-4D97-AF65-F5344CB8AC3E}">
        <p14:creationId xmlns:p14="http://schemas.microsoft.com/office/powerpoint/2010/main" val="2021980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22</TotalTime>
  <Words>275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Tw Cen MT</vt:lpstr>
      <vt:lpstr>Circuit</vt:lpstr>
      <vt:lpstr>Fabulous Friday, feb. 3</vt:lpstr>
      <vt:lpstr>Fabulous Friday, feb. 3</vt:lpstr>
      <vt:lpstr>PowerPoint Presentation</vt:lpstr>
      <vt:lpstr>Seminar</vt:lpstr>
      <vt:lpstr>Seminar</vt:lpstr>
      <vt:lpstr>Seminar</vt:lpstr>
      <vt:lpstr>statement #1</vt:lpstr>
      <vt:lpstr>statement #2</vt:lpstr>
      <vt:lpstr>statement #3</vt:lpstr>
      <vt:lpstr>statement #4</vt:lpstr>
      <vt:lpstr>statement #5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Fabulous Friday, feb. 3</dc:title>
  <dc:creator>Elizabeth Yarborough</dc:creator>
  <cp:lastModifiedBy>Elizabeth Yarborough</cp:lastModifiedBy>
  <cp:revision>4</cp:revision>
  <dcterms:created xsi:type="dcterms:W3CDTF">2017-02-02T15:24:05Z</dcterms:created>
  <dcterms:modified xsi:type="dcterms:W3CDTF">2017-02-02T15:46:45Z</dcterms:modified>
</cp:coreProperties>
</file>