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3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8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67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64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86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1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212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5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1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77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7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3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7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4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 24- April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5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Marvelous Monday, April 24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Good morning!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1. On a piece of paper, write a </a:t>
            </a:r>
            <a:r>
              <a:rPr lang="en-US" smtClean="0">
                <a:sym typeface="Wingdings" panose="05000000000000000000" pitchFamily="2" charset="2"/>
              </a:rPr>
              <a:t>good thing.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29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Garamond</vt:lpstr>
      <vt:lpstr>Wingdings</vt:lpstr>
      <vt:lpstr>Organic</vt:lpstr>
      <vt:lpstr>April 24- April 28</vt:lpstr>
      <vt:lpstr>Marvelous Monday, April 24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24- April 28</dc:title>
  <dc:creator>Elizabeth Yarborough</dc:creator>
  <cp:lastModifiedBy>Elizabeth Yarborough</cp:lastModifiedBy>
  <cp:revision>38</cp:revision>
  <dcterms:created xsi:type="dcterms:W3CDTF">2017-04-20T16:25:03Z</dcterms:created>
  <dcterms:modified xsi:type="dcterms:W3CDTF">2017-04-21T14:57:17Z</dcterms:modified>
</cp:coreProperties>
</file>